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2" r:id="rId7"/>
    <p:sldId id="262" r:id="rId8"/>
    <p:sldId id="268" r:id="rId9"/>
    <p:sldId id="265" r:id="rId10"/>
    <p:sldId id="269" r:id="rId11"/>
    <p:sldId id="264" r:id="rId12"/>
    <p:sldId id="273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6A881-2CE2-4F1A-AE31-ECE673090809}" v="285" dt="2022-12-10T19:03:56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son Butler" userId="03eda8fd24b7ace2" providerId="LiveId" clId="{1526A881-2CE2-4F1A-AE31-ECE673090809}"/>
    <pc:docChg chg="undo custSel addSld delSld modSld sldOrd">
      <pc:chgData name="Madison Butler" userId="03eda8fd24b7ace2" providerId="LiveId" clId="{1526A881-2CE2-4F1A-AE31-ECE673090809}" dt="2022-12-11T14:29:53.267" v="2240"/>
      <pc:docMkLst>
        <pc:docMk/>
      </pc:docMkLst>
      <pc:sldChg chg="modSp mod">
        <pc:chgData name="Madison Butler" userId="03eda8fd24b7ace2" providerId="LiveId" clId="{1526A881-2CE2-4F1A-AE31-ECE673090809}" dt="2022-12-10T12:55:28.298" v="152" actId="14100"/>
        <pc:sldMkLst>
          <pc:docMk/>
          <pc:sldMk cId="2586058810" sldId="256"/>
        </pc:sldMkLst>
        <pc:spChg chg="mod">
          <ac:chgData name="Madison Butler" userId="03eda8fd24b7ace2" providerId="LiveId" clId="{1526A881-2CE2-4F1A-AE31-ECE673090809}" dt="2022-12-10T12:55:28.298" v="152" actId="14100"/>
          <ac:spMkLst>
            <pc:docMk/>
            <pc:sldMk cId="2586058810" sldId="256"/>
            <ac:spMk id="2" creationId="{CFE75451-6A4B-484B-9ED1-353CCE25B0F4}"/>
          </ac:spMkLst>
        </pc:spChg>
      </pc:sldChg>
      <pc:sldChg chg="delSp modSp del mod">
        <pc:chgData name="Madison Butler" userId="03eda8fd24b7ace2" providerId="LiveId" clId="{1526A881-2CE2-4F1A-AE31-ECE673090809}" dt="2022-12-10T15:17:26.736" v="154" actId="2696"/>
        <pc:sldMkLst>
          <pc:docMk/>
          <pc:sldMk cId="1713219598" sldId="257"/>
        </pc:sldMkLst>
        <pc:spChg chg="mod">
          <ac:chgData name="Madison Butler" userId="03eda8fd24b7ace2" providerId="LiveId" clId="{1526A881-2CE2-4F1A-AE31-ECE673090809}" dt="2022-12-10T12:53:38.920" v="147" actId="1076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5" creationId="{9AB5BAF8-EA80-4AD4-8D83-5960C299573A}"/>
          </ac:spMkLst>
        </pc:spChg>
      </pc:sldChg>
      <pc:sldChg chg="delSp modSp mod">
        <pc:chgData name="Madison Butler" userId="03eda8fd24b7ace2" providerId="LiveId" clId="{1526A881-2CE2-4F1A-AE31-ECE673090809}" dt="2022-12-10T15:22:31.361" v="595" actId="403"/>
        <pc:sldMkLst>
          <pc:docMk/>
          <pc:sldMk cId="3571516367" sldId="258"/>
        </pc:sldMkLst>
        <pc:spChg chg="mod">
          <ac:chgData name="Madison Butler" userId="03eda8fd24b7ace2" providerId="LiveId" clId="{1526A881-2CE2-4F1A-AE31-ECE673090809}" dt="2022-12-10T15:22:31.361" v="595" actId="403"/>
          <ac:spMkLst>
            <pc:docMk/>
            <pc:sldMk cId="3571516367" sldId="258"/>
            <ac:spMk id="3" creationId="{9D5232F9-FD00-464A-9F17-619C91AEF8F3}"/>
          </ac:spMkLst>
        </pc:spChg>
        <pc:spChg chg="del mod">
          <ac:chgData name="Madison Butler" userId="03eda8fd24b7ace2" providerId="LiveId" clId="{1526A881-2CE2-4F1A-AE31-ECE673090809}" dt="2022-12-10T12:54:31.340" v="14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Madison Butler" userId="03eda8fd24b7ace2" providerId="LiveId" clId="{1526A881-2CE2-4F1A-AE31-ECE673090809}" dt="2022-12-10T12:54:33.990" v="150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 setBg">
        <pc:chgData name="Madison Butler" userId="03eda8fd24b7ace2" providerId="LiveId" clId="{1526A881-2CE2-4F1A-AE31-ECE673090809}" dt="2022-12-10T16:00:33.938" v="1827"/>
        <pc:sldMkLst>
          <pc:docMk/>
          <pc:sldMk cId="379728094" sldId="262"/>
        </pc:sldMkLst>
        <pc:spChg chg="mod">
          <ac:chgData name="Madison Butler" userId="03eda8fd24b7ace2" providerId="LiveId" clId="{1526A881-2CE2-4F1A-AE31-ECE673090809}" dt="2022-12-10T15:36:10.310" v="1014" actId="1076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adison Butler" userId="03eda8fd24b7ace2" providerId="LiveId" clId="{1526A881-2CE2-4F1A-AE31-ECE673090809}" dt="2022-12-10T15:36:06.243" v="1013" actId="1076"/>
          <ac:spMkLst>
            <pc:docMk/>
            <pc:sldMk cId="379728094" sldId="262"/>
            <ac:spMk id="3" creationId="{DA8AFAA9-633A-475C-B8ED-840A34F7294D}"/>
          </ac:spMkLst>
        </pc:spChg>
      </pc:sldChg>
      <pc:sldChg chg="addSp delSp modSp mod">
        <pc:chgData name="Madison Butler" userId="03eda8fd24b7ace2" providerId="LiveId" clId="{1526A881-2CE2-4F1A-AE31-ECE673090809}" dt="2022-12-10T12:51:56.695" v="13" actId="478"/>
        <pc:sldMkLst>
          <pc:docMk/>
          <pc:sldMk cId="4055079983" sldId="263"/>
        </pc:sldMkLst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" creationId="{7BC5A6DE-4BB7-DAB5-7160-73ABAF22A6B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7" creationId="{2FEADED7-7125-8CF0-4DBC-5BD98B1FB99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6" creationId="{960BBE60-9F28-47B8-B425-17566F1C10D9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8" creationId="{62D4C68C-29AE-51BB-E492-ADF7022314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0" creationId="{99B03E03-5284-4875-4AAC-A432550ADEC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2" creationId="{7AEC0754-0875-D6A8-18A9-90FCC085156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4" creationId="{90249BA2-74A7-278F-0A46-9FF35549C4FD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6" creationId="{7DC90BF7-EB0D-423F-DA6E-5FA9D28CB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8" creationId="{A40DD1AA-6928-8DFF-74F0-7C13B17FC28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0" creationId="{47521A65-6FB0-2A8A-0936-4F5F24B65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" creationId="{77A4B2E4-62D7-484B-1AB6-332F319ADC0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4" creationId="{119DC9DA-0CCA-2723-EB74-2D4060B22E82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7" creationId="{884CE3DA-02E6-9CFA-19F8-045F31BFAF6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9" creationId="{F81CD79C-3EB4-CC82-DAD6-2511DB7BDF1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48" creationId="{AB49C0A0-CBF1-00C6-38CC-C3E978E8D907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0" creationId="{127ACE64-4E56-2D5A-2580-CF37DBA36B2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2" creationId="{7EEEA717-E493-A43D-0B88-994B5155246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4" creationId="{EBFE3AFC-CA0A-7FFA-B06C-E6DCA312CE34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6" creationId="{B289356A-BDA0-4234-84F2-9F2F25D0D7BD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7" creationId="{3A38BE84-957B-46B9-A315-4B5064DFF1A1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9" creationId="{1434272F-30FC-4FE5-B1A5-2177D799025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1" creationId="{B24BED35-BB04-90D4-1C3B-D43925FC0B05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3" creationId="{CE530063-CA54-827B-E8D9-BD30578C905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1" creationId="{262A4C86-2EF0-54B1-AAA4-5277D9D772E4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3" creationId="{AE6CAC56-989D-53B6-3F1B-982FC0850CE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5" creationId="{AD73EEE4-8855-0F8F-2938-E4512910384A}"/>
          </ac:spMkLst>
        </pc:sp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Madison Butler" userId="03eda8fd24b7ace2" providerId="LiveId" clId="{1526A881-2CE2-4F1A-AE31-ECE673090809}" dt="2022-12-10T12:47:34.467" v="3" actId="478"/>
        <pc:sldMkLst>
          <pc:docMk/>
          <pc:sldMk cId="2619301236" sldId="264"/>
        </pc:sldMkLst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5" creationId="{7D352E0B-6FA9-B9D6-B882-69A3BF7B1132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7" creationId="{E7C5C187-97A4-1014-F4B8-6B193DDDE8C2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17" creationId="{01FD61AE-AE88-9AB1-CEB3-10A8969A287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1" creationId="{7459193E-CBC9-AD7D-8341-EFE9608255CA}"/>
          </ac:spMkLst>
        </pc:spChg>
        <pc:spChg chg="del">
          <ac:chgData name="Madison Butler" userId="03eda8fd24b7ace2" providerId="LiveId" clId="{1526A881-2CE2-4F1A-AE31-ECE673090809}" dt="2022-12-10T12:47:34.467" v="3" actId="478"/>
          <ac:spMkLst>
            <pc:docMk/>
            <pc:sldMk cId="2619301236" sldId="264"/>
            <ac:spMk id="23" creationId="{637DEDF5-3FCD-4BC2-86A5-7BE2BF01EA38}"/>
          </ac:spMkLst>
        </pc:spChg>
        <pc:spChg chg="del">
          <ac:chgData name="Madison Butler" userId="03eda8fd24b7ace2" providerId="LiveId" clId="{1526A881-2CE2-4F1A-AE31-ECE673090809}" dt="2022-12-10T12:47:29.751" v="2" actId="478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7" creationId="{C9265085-9527-2E87-0F38-FA6DB2F2C038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9" creationId="{F5EE448F-8D3C-0D0B-947D-BE8ED41C4189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1" creationId="{65F22325-7A71-583C-8D00-3D473CD5DD1A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3" creationId="{F362E000-150E-5A4E-B391-691D6192A9B3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5" creationId="{455AED6A-A7D1-A9C9-B87F-C7A3FDE7275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7" creationId="{926266C6-CC1A-4841-8779-81DE45CB7B2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9" creationId="{B42EF00D-EEB1-A360-B9B3-D5F24868B831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41" creationId="{7AE723F0-5314-207B-4942-AE3B2308A14D}"/>
          </ac:spMkLst>
        </pc:sp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2" creationId="{82AF3253-9767-4EC7-B0DB-3A850BEFB035}"/>
          </ac:picMkLst>
        </pc:picChg>
      </pc:sldChg>
      <pc:sldChg chg="addSp delSp modSp mod ord">
        <pc:chgData name="Madison Butler" userId="03eda8fd24b7ace2" providerId="LiveId" clId="{1526A881-2CE2-4F1A-AE31-ECE673090809}" dt="2022-12-11T14:29:53.267" v="2240"/>
        <pc:sldMkLst>
          <pc:docMk/>
          <pc:sldMk cId="744379741" sldId="265"/>
        </pc:sldMkLst>
        <pc:spChg chg="mod">
          <ac:chgData name="Madison Butler" userId="03eda8fd24b7ace2" providerId="LiveId" clId="{1526A881-2CE2-4F1A-AE31-ECE673090809}" dt="2022-12-10T19:04:24.295" v="2235" actId="1076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Madison Butler" userId="03eda8fd24b7ace2" providerId="LiveId" clId="{1526A881-2CE2-4F1A-AE31-ECE673090809}" dt="2022-12-10T12:47:41.974" v="5" actId="478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Madison Butler" userId="03eda8fd24b7ace2" providerId="LiveId" clId="{1526A881-2CE2-4F1A-AE31-ECE673090809}" dt="2022-12-10T12:47:45.001" v="6" actId="478"/>
          <ac:spMkLst>
            <pc:docMk/>
            <pc:sldMk cId="744379741" sldId="265"/>
            <ac:spMk id="8" creationId="{F5816F62-BCA6-EA03-CDA5-2FA36C80539E}"/>
          </ac:spMkLst>
        </pc:spChg>
      </pc:sldChg>
      <pc:sldChg chg="addSp delSp modSp mod">
        <pc:chgData name="Madison Butler" userId="03eda8fd24b7ace2" providerId="LiveId" clId="{1526A881-2CE2-4F1A-AE31-ECE673090809}" dt="2022-12-10T19:05:43.863" v="2237" actId="1076"/>
        <pc:sldMkLst>
          <pc:docMk/>
          <pc:sldMk cId="2303579910" sldId="268"/>
        </pc:sldMkLst>
        <pc:spChg chg="mod">
          <ac:chgData name="Madison Butler" userId="03eda8fd24b7ace2" providerId="LiveId" clId="{1526A881-2CE2-4F1A-AE31-ECE673090809}" dt="2022-12-10T15:48:45.203" v="1286" actId="14100"/>
          <ac:spMkLst>
            <pc:docMk/>
            <pc:sldMk cId="2303579910" sldId="268"/>
            <ac:spMk id="2" creationId="{AFC6D044-C704-4974-935B-AE3D7EFC9BC4}"/>
          </ac:spMkLst>
        </pc:spChg>
        <pc:spChg chg="add mod">
          <ac:chgData name="Madison Butler" userId="03eda8fd24b7ace2" providerId="LiveId" clId="{1526A881-2CE2-4F1A-AE31-ECE673090809}" dt="2022-12-10T19:03:10.395" v="2229" actId="1076"/>
          <ac:spMkLst>
            <pc:docMk/>
            <pc:sldMk cId="2303579910" sldId="268"/>
            <ac:spMk id="3" creationId="{19DC3DB7-7882-D7B5-A6D0-028303468D93}"/>
          </ac:spMkLst>
        </pc:spChg>
        <pc:spChg chg="add del mod">
          <ac:chgData name="Madison Butler" userId="03eda8fd24b7ace2" providerId="LiveId" clId="{1526A881-2CE2-4F1A-AE31-ECE673090809}" dt="2022-12-10T15:36:30.167" v="1015" actId="478"/>
          <ac:spMkLst>
            <pc:docMk/>
            <pc:sldMk cId="2303579910" sldId="268"/>
            <ac:spMk id="4" creationId="{4442D7E3-C893-5A5E-0041-ED053A89C7F2}"/>
          </ac:spMkLst>
        </pc:spChg>
        <pc:spChg chg="del">
          <ac:chgData name="Madison Butler" userId="03eda8fd24b7ace2" providerId="LiveId" clId="{1526A881-2CE2-4F1A-AE31-ECE673090809}" dt="2022-12-10T12:47:59.064" v="8" actId="478"/>
          <ac:spMkLst>
            <pc:docMk/>
            <pc:sldMk cId="2303579910" sldId="268"/>
            <ac:spMk id="9" creationId="{A672774E-BCBF-4B44-9E79-28E9153ABA7E}"/>
          </ac:spMkLst>
        </pc:spChg>
        <pc:spChg chg="del">
          <ac:chgData name="Madison Butler" userId="03eda8fd24b7ace2" providerId="LiveId" clId="{1526A881-2CE2-4F1A-AE31-ECE673090809}" dt="2022-12-10T12:48:04.955" v="9" actId="478"/>
          <ac:spMkLst>
            <pc:docMk/>
            <pc:sldMk cId="2303579910" sldId="268"/>
            <ac:spMk id="10" creationId="{18FAD6D3-B1FB-463D-87D0-FA9A4AEA13D6}"/>
          </ac:spMkLst>
        </pc:spChg>
        <pc:spChg chg="del">
          <ac:chgData name="Madison Butler" userId="03eda8fd24b7ace2" providerId="LiveId" clId="{1526A881-2CE2-4F1A-AE31-ECE673090809}" dt="2022-12-10T19:03:02.520" v="2228" actId="478"/>
          <ac:spMkLst>
            <pc:docMk/>
            <pc:sldMk cId="2303579910" sldId="268"/>
            <ac:spMk id="11" creationId="{6D5843A7-CBF3-441B-919C-8467B2BB19B5}"/>
          </ac:spMkLst>
        </pc:spChg>
        <pc:graphicFrameChg chg="add mod modGraphic">
          <ac:chgData name="Madison Butler" userId="03eda8fd24b7ace2" providerId="LiveId" clId="{1526A881-2CE2-4F1A-AE31-ECE673090809}" dt="2022-12-10T19:05:43.863" v="2237" actId="1076"/>
          <ac:graphicFrameMkLst>
            <pc:docMk/>
            <pc:sldMk cId="2303579910" sldId="268"/>
            <ac:graphicFrameMk id="5" creationId="{17A3A278-55B6-F435-88B6-A41B9A13B888}"/>
          </ac:graphicFrameMkLst>
        </pc:graphicFrameChg>
        <pc:graphicFrameChg chg="del">
          <ac:chgData name="Madison Butler" userId="03eda8fd24b7ace2" providerId="LiveId" clId="{1526A881-2CE2-4F1A-AE31-ECE673090809}" dt="2022-12-10T12:48:08.577" v="10" actId="478"/>
          <ac:graphicFrameMkLst>
            <pc:docMk/>
            <pc:sldMk cId="2303579910" sldId="268"/>
            <ac:graphicFrameMk id="6" creationId="{6F154ED7-FC5F-4626-9DAE-6254091B6B49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9:09:44.103" v="2238" actId="20577"/>
        <pc:sldMkLst>
          <pc:docMk/>
          <pc:sldMk cId="2499682613" sldId="269"/>
        </pc:sldMkLst>
        <pc:spChg chg="mod">
          <ac:chgData name="Madison Butler" userId="03eda8fd24b7ace2" providerId="LiveId" clId="{1526A881-2CE2-4F1A-AE31-ECE673090809}" dt="2022-12-10T19:09:44.103" v="2238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Madison Butler" userId="03eda8fd24b7ace2" providerId="LiveId" clId="{1526A881-2CE2-4F1A-AE31-ECE673090809}" dt="2022-12-10T19:03:50.981" v="2231" actId="478"/>
          <ac:spMkLst>
            <pc:docMk/>
            <pc:sldMk cId="2499682613" sldId="269"/>
            <ac:spMk id="5" creationId="{71CAE27D-EC4A-D587-EED2-EFAAB742935D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7" creationId="{E7F1AE66-47AA-4110-86B9-0626D4953989}"/>
          </ac:spMkLst>
        </pc:spChg>
        <pc:spChg chg="add mod">
          <ac:chgData name="Madison Butler" userId="03eda8fd24b7ace2" providerId="LiveId" clId="{1526A881-2CE2-4F1A-AE31-ECE673090809}" dt="2022-12-10T19:04:03.416" v="2233" actId="1076"/>
          <ac:spMkLst>
            <pc:docMk/>
            <pc:sldMk cId="2499682613" sldId="269"/>
            <ac:spMk id="7" creationId="{FE1D65E7-3036-0B02-F639-B2380C727F94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8" creationId="{8BA5A93F-DCAE-40B8-8E94-3239A1A6A21A}"/>
          </ac:spMkLst>
        </pc:spChg>
        <pc:graphicFrameChg chg="del">
          <ac:chgData name="Madison Butler" userId="03eda8fd24b7ace2" providerId="LiveId" clId="{1526A881-2CE2-4F1A-AE31-ECE673090809}" dt="2022-12-10T15:59:58.045" v="1787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2:52:09.855" v="15" actId="478"/>
        <pc:sldMkLst>
          <pc:docMk/>
          <pc:sldMk cId="2896385493" sldId="270"/>
        </pc:sldMkLst>
        <pc:spChg chg="add mod">
          <ac:chgData name="Madison Butler" userId="03eda8fd24b7ace2" providerId="LiveId" clId="{1526A881-2CE2-4F1A-AE31-ECE673090809}" dt="2022-12-10T12:52:04.281" v="14" actId="478"/>
          <ac:spMkLst>
            <pc:docMk/>
            <pc:sldMk cId="2896385493" sldId="270"/>
            <ac:spMk id="4" creationId="{0BBBC078-C2A6-2667-91C6-9C94F2D64487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7" creationId="{4E98E6AD-9D37-499C-898E-ED12AC36D31D}"/>
          </ac:spMkLst>
        </pc:spChg>
        <pc:graphicFrameChg chg="del">
          <ac:chgData name="Madison Butler" userId="03eda8fd24b7ace2" providerId="LiveId" clId="{1526A881-2CE2-4F1A-AE31-ECE673090809}" dt="2022-12-10T12:52:04.281" v="14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 modSp mod">
        <pc:chgData name="Madison Butler" userId="03eda8fd24b7ace2" providerId="LiveId" clId="{1526A881-2CE2-4F1A-AE31-ECE673090809}" dt="2022-12-10T12:55:49.312" v="153" actId="20577"/>
        <pc:sldMkLst>
          <pc:docMk/>
          <pc:sldMk cId="1969787568" sldId="271"/>
        </pc:sldMkLst>
        <pc:spChg chg="mod">
          <ac:chgData name="Madison Butler" userId="03eda8fd24b7ace2" providerId="LiveId" clId="{1526A881-2CE2-4F1A-AE31-ECE673090809}" dt="2022-12-10T12:55:49.312" v="153" actId="20577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4" creationId="{A47C7382-18E7-4821-8C61-461D6BBE08FC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5" creationId="{3990FA1B-5022-47AB-A0AE-8F5C5797997C}"/>
          </ac:spMkLst>
        </pc:spChg>
      </pc:sldChg>
      <pc:sldChg chg="modSp new mod">
        <pc:chgData name="Madison Butler" userId="03eda8fd24b7ace2" providerId="LiveId" clId="{1526A881-2CE2-4F1A-AE31-ECE673090809}" dt="2022-12-10T15:38:27.254" v="1052" actId="20577"/>
        <pc:sldMkLst>
          <pc:docMk/>
          <pc:sldMk cId="979035635" sldId="272"/>
        </pc:sldMkLst>
        <pc:spChg chg="mod">
          <ac:chgData name="Madison Butler" userId="03eda8fd24b7ace2" providerId="LiveId" clId="{1526A881-2CE2-4F1A-AE31-ECE673090809}" dt="2022-12-10T15:38:27.254" v="1052" actId="20577"/>
          <ac:spMkLst>
            <pc:docMk/>
            <pc:sldMk cId="979035635" sldId="272"/>
            <ac:spMk id="2" creationId="{2DA9543C-A66E-6E57-0E17-5DCC275A4E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sensitivity_byparamete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file:///C:\Users\mdsnb\OneDrive\Documents\GitHub\ChE_2410_Math\Project%202\Exports\kr_model_sensitivity.png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My%20Drive\Graduate%20School\Fall%202022\CHE%202301%20Transport%20Phenomena\Comsol%20project%20backup%2012%206%2022%202\60_full_conc_9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G:\My%20Drive\Graduate%20School\Fall%202022\CHE%202410%20Math%20Methods%20for%20Engineers\PXL_20221117_155205253.MP.jpg" TargetMode="Externa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file:///G:\My%20Drive\Graduate%20School\Fall%202022\CHE%202410%20Math%20Methods%20for%20Engineers\PXL_20221117_171543216.MP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C:\Users\mdsnb\OneDrive\Documents\GitHub\ChE_2410_Math\Project%202\Exports\second_model_capture.p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/C:\Users\mdsnb\OneDrive\Documents\GitHub\ChE_2410_Math\Project%202\Exports\first_model_capture.png" TargetMode="External"/><Relationship Id="rId5" Type="http://schemas.openxmlformats.org/officeDocument/2006/relationships/image" Target="../media/image25.png"/><Relationship Id="rId4" Type="http://schemas.openxmlformats.org/officeDocument/2006/relationships/image" Target="file:///C:\Users\mdsnb\OneDrive\Documents\GitHub\ChE_2410_Math\Project%202\Exports\first_model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muBbifurcation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file:///C:\Users\mdsnb\OneDrive\Documents\GitHub\ChE_2410_Math\Project%202\Exports\second_model_krbifurcation.png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rBbifurcation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937" y="5224119"/>
            <a:ext cx="6671875" cy="1122202"/>
          </a:xfrm>
        </p:spPr>
        <p:txBody>
          <a:bodyPr/>
          <a:lstStyle/>
          <a:p>
            <a:r>
              <a:rPr lang="en-US" dirty="0"/>
              <a:t>Adsorbing Hemoglobin in Column Flow Experiments – diff Eq analysis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06377"/>
            <a:ext cx="8421688" cy="1325563"/>
          </a:xfrm>
        </p:spPr>
        <p:txBody>
          <a:bodyPr/>
          <a:lstStyle/>
          <a:p>
            <a:r>
              <a:rPr lang="en-US" dirty="0"/>
              <a:t>Parametric sensitivity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5DC92C-2211-F0E8-3BCC-04A1BFDF865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62125" y="1578506"/>
            <a:ext cx="5433874" cy="4111093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2AB8F5-1143-4F1A-4C78-161AA3CB3C8F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244839" y="1585791"/>
            <a:ext cx="5248842" cy="410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0C24C-0474-7CB3-4CDA-970C913C0DB3}"/>
              </a:ext>
            </a:extLst>
          </p:cNvPr>
          <p:cNvSpPr txBox="1"/>
          <p:nvPr/>
        </p:nvSpPr>
        <p:spPr>
          <a:xfrm>
            <a:off x="6244839" y="5990708"/>
            <a:ext cx="45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k</a:t>
            </a:r>
            <a:r>
              <a:rPr lang="en-US" baseline="-25000" dirty="0" err="1"/>
              <a:t>r</a:t>
            </a:r>
            <a:r>
              <a:rPr lang="en-US" dirty="0"/>
              <a:t> on model solution, +/- 50%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FEB09-EEE5-F19E-5A01-C8E2A7FDCDD2}"/>
              </a:ext>
            </a:extLst>
          </p:cNvPr>
          <p:cNvSpPr txBox="1"/>
          <p:nvPr/>
        </p:nvSpPr>
        <p:spPr>
          <a:xfrm>
            <a:off x="662125" y="5852208"/>
            <a:ext cx="54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Sensitivity of Study Group Hemoglobin to different parameters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 &amp; next steps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512B3-13A4-8DC9-E555-BE5A4EB3505F}"/>
              </a:ext>
            </a:extLst>
          </p:cNvPr>
          <p:cNvSpPr txBox="1"/>
          <p:nvPr/>
        </p:nvSpPr>
        <p:spPr>
          <a:xfrm>
            <a:off x="1892300" y="2298700"/>
            <a:ext cx="8707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needs refinement – close but not quite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original unmodified data to include hemolysis term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Investigate importance of </a:t>
            </a:r>
            <a:r>
              <a:rPr lang="en-US" sz="2400" dirty="0" err="1"/>
              <a:t>kr</a:t>
            </a:r>
            <a:r>
              <a:rPr lang="en-US" sz="2400" dirty="0"/>
              <a:t> and previous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Attempt analytical solution of concentration via transport &amp; use better sigmoidal solution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500846"/>
          </a:xfrm>
        </p:spPr>
        <p:txBody>
          <a:bodyPr>
            <a:normAutofit/>
          </a:bodyPr>
          <a:lstStyle/>
          <a:p>
            <a:r>
              <a:rPr lang="en-US" dirty="0"/>
              <a:t>Work made possible by:</a:t>
            </a:r>
          </a:p>
          <a:p>
            <a:r>
              <a:rPr lang="en-US" dirty="0"/>
              <a:t>Dr. </a:t>
            </a:r>
            <a:r>
              <a:rPr lang="en-US"/>
              <a:t>William Federspiel</a:t>
            </a:r>
            <a:endParaRPr lang="en-US" dirty="0"/>
          </a:p>
          <a:p>
            <a:r>
              <a:rPr lang="en-US" dirty="0"/>
              <a:t>Dr. Nahmah Kim-Campbell</a:t>
            </a:r>
          </a:p>
          <a:p>
            <a:r>
              <a:rPr lang="en-US" dirty="0"/>
              <a:t>Anna Maywar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-59795"/>
            <a:ext cx="8285692" cy="1204912"/>
          </a:xfrm>
        </p:spPr>
        <p:txBody>
          <a:bodyPr/>
          <a:lstStyle/>
          <a:p>
            <a:r>
              <a:rPr lang="en-US" dirty="0"/>
              <a:t>Background – Ex-vivo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1895473"/>
            <a:ext cx="3451225" cy="45231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Columns are set up in PBS, tube primed with whole rat blood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Flow starts, outflow collected as sample per minute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Plasma hemoglobin concentration measured for haptoglobin-immobilized beads and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29E322-D644-6A36-88AB-DD984E9DD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r:link="rId3"/>
          <a:srcRect l="29282" t="9968" r="39757" b="6373"/>
          <a:stretch>
            <a:fillRect/>
          </a:stretch>
        </p:blipFill>
        <p:spPr>
          <a:xfrm>
            <a:off x="9982200" y="1826683"/>
            <a:ext cx="1117600" cy="4529667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F813CC9-C71A-0035-11DA-CD01F24DA87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294841" y="1595435"/>
            <a:ext cx="3617384" cy="48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543C-A66E-6E57-0E17-5DCC275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75" y="333906"/>
            <a:ext cx="1546225" cy="12049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BC4F-059F-A58B-5743-B1CF0C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D765B3-8AB9-E30D-9774-073D31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8" y="1736955"/>
            <a:ext cx="5736165" cy="44848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D0B39-2E38-C44D-0832-BCC5CB13C1F7}"/>
              </a:ext>
            </a:extLst>
          </p:cNvPr>
          <p:cNvCxnSpPr/>
          <p:nvPr/>
        </p:nvCxnSpPr>
        <p:spPr>
          <a:xfrm>
            <a:off x="8045726" y="1237422"/>
            <a:ext cx="0" cy="2074333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wall, indoor, light&#10;&#10;Description automatically generated">
            <a:extLst>
              <a:ext uri="{FF2B5EF4-FFF2-40B4-BE49-F238E27FC236}">
                <a16:creationId xmlns:a16="http://schemas.microsoft.com/office/drawing/2014/main" id="{78069391-9991-5601-A823-7A77A42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t="14382" r="25509" b="8704"/>
          <a:stretch>
            <a:fillRect/>
          </a:stretch>
        </p:blipFill>
        <p:spPr>
          <a:xfrm rot="16200000">
            <a:off x="1113555" y="2437759"/>
            <a:ext cx="3981448" cy="3083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C4C8B-402B-CB95-9108-50E286D46A03}"/>
              </a:ext>
            </a:extLst>
          </p:cNvPr>
          <p:cNvCxnSpPr>
            <a:cxnSpLocks/>
          </p:cNvCxnSpPr>
          <p:nvPr/>
        </p:nvCxnSpPr>
        <p:spPr>
          <a:xfrm flipV="1">
            <a:off x="1480930" y="3580985"/>
            <a:ext cx="689484" cy="41828"/>
          </a:xfrm>
          <a:prstGeom prst="straightConnector1">
            <a:avLst/>
          </a:prstGeom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A254A-2B77-2FF1-D2A6-24C9E8BAC207}"/>
              </a:ext>
            </a:extLst>
          </p:cNvPr>
          <p:cNvCxnSpPr>
            <a:cxnSpLocks/>
          </p:cNvCxnSpPr>
          <p:nvPr/>
        </p:nvCxnSpPr>
        <p:spPr>
          <a:xfrm flipH="1">
            <a:off x="3773004" y="3026465"/>
            <a:ext cx="669787" cy="492815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89432-08ED-4279-D088-93CF61DA40DE}"/>
              </a:ext>
            </a:extLst>
          </p:cNvPr>
          <p:cNvSpPr txBox="1"/>
          <p:nvPr/>
        </p:nvSpPr>
        <p:spPr>
          <a:xfrm>
            <a:off x="7265504" y="636225"/>
            <a:ext cx="2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region</a:t>
            </a:r>
          </a:p>
        </p:txBody>
      </p:sp>
    </p:spTree>
    <p:extLst>
      <p:ext uri="{BB962C8B-B14F-4D97-AF65-F5344CB8AC3E}">
        <p14:creationId xmlns:p14="http://schemas.microsoft.com/office/powerpoint/2010/main" val="9790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9733" y="5875865"/>
            <a:ext cx="2387600" cy="688974"/>
          </a:xfrm>
        </p:spPr>
        <p:txBody>
          <a:bodyPr/>
          <a:lstStyle/>
          <a:p>
            <a:r>
              <a:rPr lang="en-US" dirty="0"/>
              <a:t>Kinetics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 = Hemoglobin in plasma – haptoglobin-bound bead group</a:t>
                </a:r>
              </a:p>
              <a:p>
                <a:r>
                  <a:rPr lang="en-US" sz="2000" dirty="0"/>
                  <a:t>P = Available haptoglobin on bead surface</a:t>
                </a:r>
              </a:p>
              <a:p>
                <a:r>
                  <a:rPr lang="en-US" sz="2000" dirty="0"/>
                  <a:t>C = Hemoglobin in plasma –control group</a:t>
                </a:r>
              </a:p>
              <a:p>
                <a:r>
                  <a:rPr lang="en-US" sz="2000" dirty="0"/>
                  <a:t>BP = Adsorbed hemoglobin-haptoglobin complex</a:t>
                </a:r>
              </a:p>
              <a:p>
                <a:r>
                  <a:rPr lang="en-US" sz="2000" dirty="0"/>
                  <a:t>0-D “reactor” kinetics:</a:t>
                </a:r>
              </a:p>
              <a:p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sz="2000" b="0" i="1" dirty="0"/>
              </a:p>
              <a:p>
                <a:endParaRPr lang="en-US" sz="2000" b="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  <a:blipFill>
                <a:blip r:embed="rId2"/>
                <a:stretch>
                  <a:fillRect l="-124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966" y="486833"/>
            <a:ext cx="3966633" cy="1219200"/>
          </a:xfrm>
        </p:spPr>
        <p:txBody>
          <a:bodyPr/>
          <a:lstStyle/>
          <a:p>
            <a:r>
              <a:rPr lang="en-US" dirty="0"/>
              <a:t>Primary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/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Method: minimizing error function of d[C]/dt to get values for s and , assigning those as starting guesses for s and µ. Then, minimizing system for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µ</a:t>
                </a:r>
                <a:r>
                  <a:rPr lang="en-US" sz="2000" baseline="-25000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and </a:t>
                </a:r>
                <a:r>
                  <a:rPr lang="en-US" sz="2000" baseline="0" dirty="0" err="1"/>
                  <a:t>r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blipFill>
                <a:blip r:embed="rId2"/>
                <a:stretch>
                  <a:fillRect l="-3190" r="-2209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A3A278-55B6-F435-88B6-A41B9A13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127"/>
              </p:ext>
            </p:extLst>
          </p:nvPr>
        </p:nvGraphicFramePr>
        <p:xfrm>
          <a:off x="347136" y="502920"/>
          <a:ext cx="6419424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1046">
                  <a:extLst>
                    <a:ext uri="{9D8B030D-6E8A-4147-A177-3AD203B41FA5}">
                      <a16:colId xmlns:a16="http://schemas.microsoft.com/office/drawing/2014/main" val="2072946607"/>
                    </a:ext>
                  </a:extLst>
                </a:gridCol>
                <a:gridCol w="686050">
                  <a:extLst>
                    <a:ext uri="{9D8B030D-6E8A-4147-A177-3AD203B41FA5}">
                      <a16:colId xmlns:a16="http://schemas.microsoft.com/office/drawing/2014/main" val="1869274175"/>
                    </a:ext>
                  </a:extLst>
                </a:gridCol>
                <a:gridCol w="3271236">
                  <a:extLst>
                    <a:ext uri="{9D8B030D-6E8A-4147-A177-3AD203B41FA5}">
                      <a16:colId xmlns:a16="http://schemas.microsoft.com/office/drawing/2014/main" val="1340207471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414621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Value &amp;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50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1-24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7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Available bound haptoglobin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I.C.: 1.35E-05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7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Plasma hemoglobin in study group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-3.35E-07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Plasma hemoglobin in control group (CG)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-3.80E-07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</a:t>
                      </a:r>
                      <a:r>
                        <a:rPr lang="en-US" sz="1800" baseline="-25000" dirty="0" err="1"/>
                        <a:t>r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Reaction 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1.52E05 dL/(mol*s)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4.57E-05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y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scale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4.36E-01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1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  <a:r>
                        <a:rPr lang="en-US" sz="1800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3.64E00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5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z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4.52E00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4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r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1.48E00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25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1.38E-05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4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7.00E00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1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4" y="165100"/>
            <a:ext cx="4363509" cy="795338"/>
          </a:xfrm>
        </p:spPr>
        <p:txBody>
          <a:bodyPr/>
          <a:lstStyle/>
          <a:p>
            <a:r>
              <a:rPr lang="en-US" dirty="0"/>
              <a:t>Accuracy of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EFD6D2-3568-9D84-92DD-DC11922AA0E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8739" y="1393440"/>
            <a:ext cx="5239522" cy="40965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DEA85-24B5-9678-CA3A-D8C8CABC99B5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56031" y="1393440"/>
            <a:ext cx="5422403" cy="4096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5F331-A7B7-33E5-EE18-A22BCFDD1AC8}"/>
              </a:ext>
            </a:extLst>
          </p:cNvPr>
          <p:cNvCxnSpPr>
            <a:cxnSpLocks/>
          </p:cNvCxnSpPr>
          <p:nvPr/>
        </p:nvCxnSpPr>
        <p:spPr>
          <a:xfrm>
            <a:off x="4899715" y="711200"/>
            <a:ext cx="0" cy="854603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AAEA8-7559-DD42-4399-C37156BB979C}"/>
              </a:ext>
            </a:extLst>
          </p:cNvPr>
          <p:cNvCxnSpPr>
            <a:cxnSpLocks/>
          </p:cNvCxnSpPr>
          <p:nvPr/>
        </p:nvCxnSpPr>
        <p:spPr>
          <a:xfrm flipV="1">
            <a:off x="9975481" y="4766734"/>
            <a:ext cx="0" cy="973667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496359"/>
            <a:ext cx="5367867" cy="1325563"/>
          </a:xfrm>
        </p:spPr>
        <p:txBody>
          <a:bodyPr/>
          <a:lstStyle/>
          <a:p>
            <a:r>
              <a:rPr lang="en-US" dirty="0"/>
              <a:t>Other attempted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/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1800" dirty="0"/>
                        <m:t>]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5A4E91-0BFE-895B-9680-128778F845B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158567" y="34066"/>
            <a:ext cx="4296161" cy="3358953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785B0F-70A6-763C-DB16-8623849C6E45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158567" y="3384939"/>
            <a:ext cx="4442107" cy="34730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AD1C1-15A4-A479-265D-3EB3599586C0}"/>
              </a:ext>
            </a:extLst>
          </p:cNvPr>
          <p:cNvCxnSpPr>
            <a:cxnSpLocks/>
          </p:cNvCxnSpPr>
          <p:nvPr/>
        </p:nvCxnSpPr>
        <p:spPr>
          <a:xfrm flipH="1">
            <a:off x="8796867" y="1713542"/>
            <a:ext cx="852648" cy="707925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51E67-E579-E0C6-ACB8-63CA8914B313}"/>
              </a:ext>
            </a:extLst>
          </p:cNvPr>
          <p:cNvCxnSpPr>
            <a:cxnSpLocks/>
          </p:cNvCxnSpPr>
          <p:nvPr/>
        </p:nvCxnSpPr>
        <p:spPr>
          <a:xfrm>
            <a:off x="9848481" y="5121469"/>
            <a:ext cx="0" cy="860231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4C87D-9FF4-4DC9-82EB-9D717D764759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677333"/>
            <a:ext cx="382747" cy="401303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BD0CD2-699D-5107-6976-CF6474E0CB7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096000" y="1939124"/>
            <a:ext cx="5413259" cy="409652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C81251-9F4C-6B6D-4A91-F06C3619E3A3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91822" y="1939135"/>
            <a:ext cx="5212077" cy="409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Bifurcation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1E859E-66A0-9662-691B-34265B7F63AE}"/>
              </a:ext>
            </a:extLst>
          </p:cNvPr>
          <p:cNvSpPr/>
          <p:nvPr/>
        </p:nvSpPr>
        <p:spPr>
          <a:xfrm>
            <a:off x="2201518" y="4800600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6E4DA-8B7B-1D73-4785-E985822B6896}"/>
              </a:ext>
            </a:extLst>
          </p:cNvPr>
          <p:cNvSpPr/>
          <p:nvPr/>
        </p:nvSpPr>
        <p:spPr>
          <a:xfrm>
            <a:off x="3128286" y="4800600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F1707-F68B-812A-1219-08868AAB79E9}"/>
              </a:ext>
            </a:extLst>
          </p:cNvPr>
          <p:cNvSpPr/>
          <p:nvPr/>
        </p:nvSpPr>
        <p:spPr>
          <a:xfrm>
            <a:off x="7363240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2985-80F5-3E11-62D6-D1279991555A}"/>
              </a:ext>
            </a:extLst>
          </p:cNvPr>
          <p:cNvSpPr/>
          <p:nvPr/>
        </p:nvSpPr>
        <p:spPr>
          <a:xfrm>
            <a:off x="9090992" y="37652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36DDB-C634-F1E0-34D7-1C6507F93B74}"/>
              </a:ext>
            </a:extLst>
          </p:cNvPr>
          <p:cNvSpPr/>
          <p:nvPr/>
        </p:nvSpPr>
        <p:spPr>
          <a:xfrm>
            <a:off x="7293666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425E1-3713-A0B7-A844-0D6BCA410A82}"/>
              </a:ext>
            </a:extLst>
          </p:cNvPr>
          <p:cNvSpPr/>
          <p:nvPr/>
        </p:nvSpPr>
        <p:spPr>
          <a:xfrm>
            <a:off x="2201518" y="47558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CAC66-987B-92BB-DCDD-FA00AE864D44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FA6C81-D66A-3520-0282-3B6A6FB68FF0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36D7-FBA4-042B-252B-7370D8105EFF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EC4E7E-9657-700D-3E03-43EC74A6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FD30750-A329-6956-A5A5-28C321DB82A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719222" y="2187893"/>
            <a:ext cx="5486411" cy="4005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5EC9335-14E0-C688-C032-35C0B62B5A3E}"/>
              </a:ext>
            </a:extLst>
          </p:cNvPr>
          <p:cNvSpPr txBox="1">
            <a:spLocks/>
          </p:cNvSpPr>
          <p:nvPr/>
        </p:nvSpPr>
        <p:spPr>
          <a:xfrm>
            <a:off x="1885156" y="93874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Bifurcation analysis Continued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CBBD-0507-95A8-7BF0-657439F1DC63}"/>
              </a:ext>
            </a:extLst>
          </p:cNvPr>
          <p:cNvSpPr txBox="1"/>
          <p:nvPr/>
        </p:nvSpPr>
        <p:spPr>
          <a:xfrm>
            <a:off x="1098274" y="2303575"/>
            <a:ext cx="4197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Solutions follow extremely different paths over the test time range when parameters are bifurcated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Steadystates</a:t>
            </a:r>
            <a:r>
              <a:rPr lang="en-US" sz="2400" dirty="0"/>
              <a:t> are most often found by 0 concentration – reaction is extremely stable when nothing happens</a:t>
            </a:r>
          </a:p>
        </p:txBody>
      </p:sp>
    </p:spTree>
    <p:extLst>
      <p:ext uri="{BB962C8B-B14F-4D97-AF65-F5344CB8AC3E}">
        <p14:creationId xmlns:p14="http://schemas.microsoft.com/office/powerpoint/2010/main" val="50681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{123B47E1-0465-499A-A1B3-74491E07ED93}tf67328976_win32</Template>
  <TotalTime>1508</TotalTime>
  <Words>453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Tenorite</vt:lpstr>
      <vt:lpstr>Office Theme</vt:lpstr>
      <vt:lpstr>Adsorbing Hemoglobin in Column Flow Experiments – diff Eq analysis </vt:lpstr>
      <vt:lpstr>Background – Ex-vivo experiments</vt:lpstr>
      <vt:lpstr>Data</vt:lpstr>
      <vt:lpstr>Kinetics</vt:lpstr>
      <vt:lpstr>Primary model</vt:lpstr>
      <vt:lpstr>Accuracy of model</vt:lpstr>
      <vt:lpstr>Other attempted model</vt:lpstr>
      <vt:lpstr>Bifurcation analysis</vt:lpstr>
      <vt:lpstr>PowerPoint Presentation</vt:lpstr>
      <vt:lpstr>Parametric sensitivity</vt:lpstr>
      <vt:lpstr>Limitations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Adsorbing Hemoglobin in Column Flow Experiments – diff Eq modelling and analysis </dc:title>
  <dc:creator>Madison Butler</dc:creator>
  <cp:lastModifiedBy>Madison Butler</cp:lastModifiedBy>
  <cp:revision>48</cp:revision>
  <dcterms:created xsi:type="dcterms:W3CDTF">2022-12-10T12:36:16Z</dcterms:created>
  <dcterms:modified xsi:type="dcterms:W3CDTF">2022-12-12T18:06:02Z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